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8291175" cy="10290175"/>
  <p:notesSz cx="6797675" cy="9926638"/>
  <p:defaultTextStyle>
    <a:defPPr>
      <a:defRPr lang="ru-RU"/>
    </a:defPPr>
    <a:lvl1pPr marL="0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583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166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749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332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914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7497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080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6663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14" y="-600"/>
      </p:cViewPr>
      <p:guideLst>
        <p:guide orient="horz" pos="3241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838" y="3196625"/>
            <a:ext cx="15547499" cy="22057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676" y="5831099"/>
            <a:ext cx="12803823" cy="26297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261102" y="412085"/>
            <a:ext cx="4115514" cy="87799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559" y="412085"/>
            <a:ext cx="12041690" cy="87799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877" y="6612392"/>
            <a:ext cx="15547499" cy="204374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877" y="4361415"/>
            <a:ext cx="15547499" cy="2250975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58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91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74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3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91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74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66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559" y="2401043"/>
            <a:ext cx="8078602" cy="6791039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98014" y="2401043"/>
            <a:ext cx="8078602" cy="6791039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559" y="2303381"/>
            <a:ext cx="8081779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559" y="3263319"/>
            <a:ext cx="8081779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1666" y="2303381"/>
            <a:ext cx="8084953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1666" y="3263319"/>
            <a:ext cx="8084953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562" y="409700"/>
            <a:ext cx="6017671" cy="1743614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1341" y="409703"/>
            <a:ext cx="10225275" cy="878238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562" y="2153317"/>
            <a:ext cx="6017671" cy="7038766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5198" y="7203123"/>
            <a:ext cx="10974705" cy="85037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5198" y="919446"/>
            <a:ext cx="10974705" cy="6174105"/>
          </a:xfrm>
        </p:spPr>
        <p:txBody>
          <a:bodyPr/>
          <a:lstStyle>
            <a:lvl1pPr marL="0" indent="0">
              <a:buNone/>
              <a:defRPr sz="6400"/>
            </a:lvl1pPr>
            <a:lvl2pPr marL="914583" indent="0">
              <a:buNone/>
              <a:defRPr sz="5600"/>
            </a:lvl2pPr>
            <a:lvl3pPr marL="1829166" indent="0">
              <a:buNone/>
              <a:defRPr sz="4800"/>
            </a:lvl3pPr>
            <a:lvl4pPr marL="2743749" indent="0">
              <a:buNone/>
              <a:defRPr sz="4000"/>
            </a:lvl4pPr>
            <a:lvl5pPr marL="3658332" indent="0">
              <a:buNone/>
              <a:defRPr sz="4000"/>
            </a:lvl5pPr>
            <a:lvl6pPr marL="4572914" indent="0">
              <a:buNone/>
              <a:defRPr sz="4000"/>
            </a:lvl6pPr>
            <a:lvl7pPr marL="5487497" indent="0">
              <a:buNone/>
              <a:defRPr sz="4000"/>
            </a:lvl7pPr>
            <a:lvl8pPr marL="6402080" indent="0">
              <a:buNone/>
              <a:defRPr sz="4000"/>
            </a:lvl8pPr>
            <a:lvl9pPr marL="7316663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5198" y="8053492"/>
            <a:ext cx="10974705" cy="1207667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559" y="412085"/>
            <a:ext cx="16462058" cy="1715029"/>
          </a:xfrm>
          <a:prstGeom prst="rect">
            <a:avLst/>
          </a:prstGeom>
        </p:spPr>
        <p:txBody>
          <a:bodyPr vert="horz" lIns="182917" tIns="91458" rIns="182917" bIns="914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559" y="2401043"/>
            <a:ext cx="16462058" cy="6791039"/>
          </a:xfrm>
          <a:prstGeom prst="rect">
            <a:avLst/>
          </a:prstGeom>
        </p:spPr>
        <p:txBody>
          <a:bodyPr vert="horz" lIns="182917" tIns="91458" rIns="182917" bIns="914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559" y="9537469"/>
            <a:ext cx="4267941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9485" y="9537469"/>
            <a:ext cx="5792205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8675" y="9537469"/>
            <a:ext cx="4267941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29166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937" indent="-685937" algn="l" defTabSz="1829166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6197" indent="-571614" algn="l" defTabSz="182916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457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1040" indent="-457291" algn="l" defTabSz="1829166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623" indent="-457291" algn="l" defTabSz="1829166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30206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4789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9372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3954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8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9166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749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332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914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7497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208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666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otasov\Desktop\Burjatskaja_gos._selskohoz_._akadem_._im_V_.R_._Filippova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37"/>
            <a:ext cx="18291175" cy="71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639" y="35749"/>
            <a:ext cx="17065896" cy="2092478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Грантовая</a:t>
            </a: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поддержка Правительства РБ для осуществления творческих проектов, направленных на поддержку и развитие культуры старообрядцев (</a:t>
            </a:r>
            <a:r>
              <a:rPr lang="ru-RU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семейских</a:t>
            </a: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Республики Бурятия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6835" y="7017295"/>
            <a:ext cx="12803823" cy="2629711"/>
          </a:xfrm>
        </p:spPr>
        <p:txBody>
          <a:bodyPr>
            <a:noAutofit/>
          </a:bodyPr>
          <a:lstStyle/>
          <a:p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ПРОЕКТА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местной общественной организации «Попечительский совет Федерального государственного бюджетного образовательного учреждения высшего образования «Бурятская государственная сельскохозяйственная академия имени В.Р. Филиппова»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Улан-Удэ, 2022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fkpen\Desktop\Ткачество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8286412" cy="102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tasov\Desktop\Burjatskaja_gos._selskohoz_._akadem_._im_V_.R_._Filippova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91174" cy="102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2699" y="320551"/>
            <a:ext cx="15547499" cy="2205719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fkpen\Desktop\Ткачество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31" y="12457"/>
            <a:ext cx="18321708" cy="102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fkpen\Desktop\Ткачество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00"/>
            <a:ext cx="18286413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fkpen\Desktop\Ткачество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4"/>
            <a:ext cx="18286412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fkpen\Desktop\Ткачество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18286412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fkpen\Desktop\Ткачество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" y="0"/>
            <a:ext cx="18286413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fkpen\Desktop\Ткачество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6413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fkpen\Desktop\Ткачество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5" y="0"/>
            <a:ext cx="18286413" cy="10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4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fkpen\Desktop\Ткачество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8286412" cy="102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53</Words>
  <Application>Microsoft Office PowerPoint</Application>
  <PresentationFormat>Произвольный</PresentationFormat>
  <Paragraphs>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Грантовая поддержка Правительства РБ для осуществления творческих проектов, направленных на поддержку и развитие культуры старообрядцев (семейских) Республики Бурятия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Ufkpen</dc:creator>
  <cp:lastModifiedBy>Protasov</cp:lastModifiedBy>
  <cp:revision>8</cp:revision>
  <cp:lastPrinted>2022-07-13T03:11:51Z</cp:lastPrinted>
  <dcterms:created xsi:type="dcterms:W3CDTF">2022-07-12T03:23:23Z</dcterms:created>
  <dcterms:modified xsi:type="dcterms:W3CDTF">2022-07-13T04:21:04Z</dcterms:modified>
</cp:coreProperties>
</file>